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30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Exploratory Data Analysis: OmniMart Retailers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7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Uncovering Actionable Insights for Strategic Business Growth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Team: SIGMA BOYS • Date: 2025-09-14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9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JOY TALUKDAR — Lead Analyst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091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DEBMALYA DAS — Visualization Specialist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513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DEVKMAR PAL — Data Engineer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0935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SRINJAN BHAKAT — Report Writer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1533"/>
            <a:ext cx="63274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 &amp; 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5394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exploratory analysis has laid a solid foundation. The next phase will focus on predictive modeling and further segmentation to refine strategies.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800" y="3899416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934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425315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modeling (sales forecasting)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4867513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30906" y="5309711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Geographic normalization for regional strategies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895" y="3899416"/>
            <a:ext cx="340162" cy="4252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94000" y="3934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Deliverables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8194000" y="442531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analysis.ipynb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8194000" y="4867513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Presentation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8194000" y="530971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README.md ready for GitHub submission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5187315" y="6012775"/>
            <a:ext cx="425577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you! — SIGMA BOYS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386"/>
            <a:ext cx="66427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EDA Mission Briefing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52505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transactional data to identify opportunities for enhancing Customer Experience (CX), optimizing product portfolio, and improving operations.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8525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Internal retail_data.csv transaction logs.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Areas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8525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Behavior &amp; Segmentation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988868" y="4657606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Performance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988868" y="5099804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Operational Efficiency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4842"/>
            <a:ext cx="83130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Overview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572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initial dataset contained 302,010 records across 30 variables, spanning customer demographics, purchase specifics, product information, feedback, and logistics details.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093250"/>
            <a:ext cx="6407944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267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 Assessment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757976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missing values primarily in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Amount/Total_Amount/Ratings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inconsistent date formats.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4093250"/>
            <a:ext cx="6408063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4267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Cleaning Highlights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4757976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Rows with critical missing data were dropped. Date fields were standardized, and monetary/rating fields were converted to appropriate numeric types.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2718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rigorous cleaning ensures data integrity for reliable analysis and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888" y="1970484"/>
            <a:ext cx="8577024" cy="428851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248489"/>
            <a:ext cx="3898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1: Customer Demographics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714988"/>
            <a:ext cx="3898821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OmniMart serves a diverse customer base. Analysis of total transaction amount distribution reveals varying spending patterns, including both concentrated groups and high-value outliers. Understanding these demographics is crucial for tailored marketing efforts.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823019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1470898"/>
            <a:ext cx="7658100" cy="52882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931241" y="618530"/>
            <a:ext cx="3911918" cy="2670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2: Customer Segments &amp; Spending</a:t>
            </a:r>
            <a:endParaRPr lang="en-US" sz="4200" dirty="0"/>
          </a:p>
        </p:txBody>
      </p:sp>
      <p:sp>
        <p:nvSpPr>
          <p:cNvPr id="5" name="Text 1"/>
          <p:cNvSpPr/>
          <p:nvPr/>
        </p:nvSpPr>
        <p:spPr>
          <a:xfrm>
            <a:off x="9931241" y="3609856"/>
            <a:ext cx="3911918" cy="2735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deep dive into spending patterns across customer segments highlights that 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customers exhibit significantly higher median spending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contribute more high-value outliers. This segment represents a key opportunity for targeted engagement and loyalty programs.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9931241" y="6585823"/>
            <a:ext cx="3911918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visualization clearly demonstrates the elevated spending of premium customers.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670" y="891540"/>
            <a:ext cx="8633460" cy="644640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929759"/>
            <a:ext cx="3898821" cy="1913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3: Customer Cluster Analysis</a:t>
            </a:r>
            <a:endParaRPr lang="en-US" sz="4000" dirty="0"/>
          </a:p>
        </p:txBody>
      </p:sp>
      <p:sp>
        <p:nvSpPr>
          <p:cNvPr id="5" name="Text 1"/>
          <p:cNvSpPr/>
          <p:nvPr/>
        </p:nvSpPr>
        <p:spPr>
          <a:xfrm>
            <a:off x="793790" y="3149679"/>
            <a:ext cx="3898821" cy="2613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Utilizing PCA (Principal Component Analysis) and KMeans clustering, we identified four distinct customer clusters. These clusters are pivotal for developing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highly targeted marketing campaigns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personalized customer experiences, moving beyond broad segmentation.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93790" y="5992892"/>
            <a:ext cx="389882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scatter plot visualizes the separation of these clusters, revealing the underlying patterns in customer behavior.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7" y="2090380"/>
            <a:ext cx="6747986" cy="404883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1656755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4: Product Performance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8108990" y="3414474"/>
            <a:ext cx="57276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Grocery category drives significant transaction volume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Electronics and Home Decor categories are notable for generating higher revenue per transaction. This suggests different strategic approaches for inventory management and promotional activities across product lines.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108990" y="5847040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transaction count per product category highlights Grocery's popularity.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4601"/>
            <a:ext cx="13065919" cy="1396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Findings 5 &amp; 6: Ratings &amp; Operational Efficiency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2547699"/>
            <a:ext cx="6260306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significant number of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ratings (1-2 stars)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indicate potential issues with product quality or customer service.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241" y="3514130"/>
            <a:ext cx="6260306" cy="39126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5473" y="2547699"/>
            <a:ext cx="6260306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Additionally, our analysis points to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fulfillment bottlenecks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particularly with high demand for expedited shipping, impacting overall operational efficiency.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473" y="3871674"/>
            <a:ext cx="6260306" cy="31050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2565"/>
            <a:ext cx="104998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Actionable 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349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712839"/>
            <a:ext cx="3793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 Fulfillment Pipeline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203258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 an audit to reduce Processing/Pending delays, directly improving customer satisfaction and order turnaround times.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26349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8" name="Text 6"/>
          <p:cNvSpPr/>
          <p:nvPr/>
        </p:nvSpPr>
        <p:spPr>
          <a:xfrm>
            <a:off x="7541955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2712839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Refine Customer Segmentation &amp; Marketing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557587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loyalty programs and targeted campaigns for high-potential clusters, such as "Low-Income Premium" customers.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0999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51424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177790"/>
            <a:ext cx="3937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Two-Pronged Product Review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668208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whether low ratings are due to product quality or logistics issues before considering product delisting.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50999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6" name="Text 14"/>
          <p:cNvSpPr/>
          <p:nvPr/>
        </p:nvSpPr>
        <p:spPr>
          <a:xfrm>
            <a:off x="7541955" y="51424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177790"/>
            <a:ext cx="3257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Leverage Top Categories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668208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promotional efforts and inventory management on Electronics &amp; Home Decor to capitalize on their higher revenue per transaction.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2025-09-14T15:47:26Z</dcterms:created>
  <dcterms:modified xsi:type="dcterms:W3CDTF">2025-09-14T15:47:26Z</dcterms:modified>
</cp:coreProperties>
</file>